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9" r:id="rId4"/>
    <p:sldId id="272" r:id="rId5"/>
    <p:sldId id="276" r:id="rId6"/>
    <p:sldId id="277" r:id="rId7"/>
    <p:sldId id="278" r:id="rId8"/>
    <p:sldId id="283" r:id="rId9"/>
    <p:sldId id="279" r:id="rId10"/>
    <p:sldId id="280" r:id="rId11"/>
    <p:sldId id="281" r:id="rId12"/>
    <p:sldId id="282" r:id="rId13"/>
    <p:sldId id="284" r:id="rId14"/>
    <p:sldId id="285" r:id="rId15"/>
    <p:sldId id="275" r:id="rId16"/>
    <p:sldId id="286" r:id="rId17"/>
    <p:sldId id="287" r:id="rId18"/>
    <p:sldId id="288" r:id="rId19"/>
    <p:sldId id="292" r:id="rId20"/>
    <p:sldId id="293" r:id="rId21"/>
    <p:sldId id="294" r:id="rId22"/>
    <p:sldId id="295" r:id="rId23"/>
    <p:sldId id="289" r:id="rId24"/>
    <p:sldId id="296" r:id="rId25"/>
    <p:sldId id="297" r:id="rId26"/>
    <p:sldId id="298" r:id="rId27"/>
    <p:sldId id="299" r:id="rId28"/>
    <p:sldId id="300" r:id="rId29"/>
    <p:sldId id="290" r:id="rId30"/>
    <p:sldId id="301" r:id="rId31"/>
    <p:sldId id="302" r:id="rId32"/>
    <p:sldId id="303" r:id="rId33"/>
    <p:sldId id="304" r:id="rId34"/>
    <p:sldId id="305" r:id="rId35"/>
    <p:sldId id="309" r:id="rId36"/>
    <p:sldId id="291" r:id="rId37"/>
    <p:sldId id="307" r:id="rId38"/>
    <p:sldId id="308" r:id="rId39"/>
    <p:sldId id="306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1" r:id="rId71"/>
    <p:sldId id="340" r:id="rId72"/>
    <p:sldId id="342" r:id="rId73"/>
    <p:sldId id="343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69" r:id="rId85"/>
    <p:sldId id="370" r:id="rId86"/>
    <p:sldId id="371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63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EB2B-9DD2-E64F-8626-D5FFAB85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C8B7B-645B-4F45-AF4A-CFCDADB0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128F-3E86-1C4A-BCD7-2E823D60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45A5-43B7-4B4A-B279-1327408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17CE-D5AB-DC47-B047-8E22F24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8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6423-8BA2-E742-AA17-39182835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10EB5-14A1-DD49-BF25-7E4FDE7A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36001-01B6-2C47-B08F-A512AD38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6179F-221D-FE48-B78E-5A591DC7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F4C53-E7D4-AF42-8E99-C4465E8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7F983C-E4F8-EC4F-B635-F5DEF7A03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81C88-206F-444E-A026-F6D06CB4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7788-EEF3-8647-8908-EB0E906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1C8A-211E-4348-ADBD-CB4B05C6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5E527-C83F-F84E-A5B2-7EDA9633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44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5C31-6A2C-BD48-BB3A-E794569D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95F30-4A55-AB42-A95E-EEB267E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5A11-A895-2B41-815D-639812A6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063A4-7F75-5544-BA86-01D2D7F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5B0B-6395-244F-8202-12859A39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18B4-6BE8-FB41-9E2E-7F0196BB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C5B24-196A-BD4B-A6E0-D642E97AA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A2F7-C4E3-D14A-B76D-739360E5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F30A0-82A3-1A44-AAE5-D974DBE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A0C6C-0E26-6642-A7C6-332A54E5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5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935E-6845-2240-9063-49E2330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5BC-B338-7F45-B6C2-490AD11F6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CC437E-E1C2-CD4E-B26A-82434574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C34F0-5164-3848-8DE3-A7CB71F1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51EB0-4D4B-4B40-8978-B2DAE1CB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97DB0-EA91-E846-BCDC-0C0941F5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BFB-B2E9-FF4E-BB5E-6970B8B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0EC1-91CD-4B4F-8975-AB652606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3B5E4-ABA9-9B4A-A203-0B8F2357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7BE2E3-1886-5144-8B62-ADA2FAE3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D2064-15B5-7C4B-9C3E-4E4460EE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F72C0-89EE-994A-9812-EC03E62B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A73438-A1C2-4E4D-957E-86BCC85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0D58D-7EF8-734C-806A-4E28782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8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88CC-D952-0646-9DA6-C0D69DB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7C75E7-EF4B-8D47-843F-AB04A0F6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F2611-2E29-1B49-9192-CA5002B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3103C-B382-0841-941A-310A9474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1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04C84-C617-0241-A75A-8EC974C4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E91E-080A-D648-9130-6AB2A9E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9F220-810B-F645-8DCC-31FB815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63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614E-D850-D246-9D89-68258DA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33DB-BDB7-7F43-B37A-F59A3C4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27389-790A-C740-839B-9238941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BD5D-4721-C845-B4FF-8BBD470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645E-EA7B-B545-8D8A-465994EF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C7AC6-CDA5-9C4D-949E-F2B11C2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9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33F4E-3121-664B-ADC3-06DA9DE7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1014CB-366C-334B-9F23-16B2D992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9DC8C-43C4-E84A-9D98-334091C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A165-6F36-1D4E-BF2D-4FE3A96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945-78CC-9B40-BA4B-43ECE81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D889B-F206-BB48-8D9E-9A6C030C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91305-170B-4C44-BE59-CF54ADB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89E70-6F65-EB4B-B427-D320DBF70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AB1C3-DC64-B146-85B7-F301E089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9CDD4-7E16-7047-830C-DD1AB18545EE}" type="datetimeFigureOut">
              <a:rPr kumimoji="1" lang="ko-KR" altLang="en-US" smtClean="0"/>
              <a:t>2019. 10. 9.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8DC85-9245-5645-84AD-DBB58C8D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95476-01A0-3244-AE3B-930A86D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1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7</a:t>
            </a:r>
          </a:p>
          <a:p>
            <a:pPr algn="ctr"/>
            <a:r>
              <a:rPr kumimoji="1" lang="en-US" altLang="ko-KR" dirty="0"/>
              <a:t>2019. 10. 12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4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72B9F-5059-4C4F-B2E2-1B1C2148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657" y="2849025"/>
            <a:ext cx="4236745" cy="363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C3340-FF6E-AE48-AE39-B1D36C89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5569B7-B445-624A-B65F-05C6B8A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08515-1326-7141-8376-BAF2483E4CE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8F26DD-457C-7F4A-8A6E-B8F7F94DC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626" y="4376914"/>
            <a:ext cx="2861917" cy="352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2BC216-5566-2D43-9C1B-96620D6D4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26" y="4802026"/>
            <a:ext cx="3141628" cy="553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1C8845-0452-684E-A665-DE65FEFEC406}"/>
              </a:ext>
            </a:extLst>
          </p:cNvPr>
          <p:cNvSpPr txBox="1"/>
          <p:nvPr/>
        </p:nvSpPr>
        <p:spPr>
          <a:xfrm>
            <a:off x="4121292" y="4007582"/>
            <a:ext cx="18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Local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0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F9A803-B9B5-BD49-8660-1F6744E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55" y="3916017"/>
            <a:ext cx="7909145" cy="2941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1009641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Deep Recurrent Models with </a:t>
            </a:r>
            <a:r>
              <a:rPr lang="en" altLang="ko-KR" b="1" dirty="0">
                <a:solidFill>
                  <a:schemeClr val="accent2"/>
                </a:solidFill>
              </a:rPr>
              <a:t>Fast-Forward Connections</a:t>
            </a:r>
            <a:r>
              <a:rPr lang="en" altLang="ko-KR" b="1" dirty="0"/>
              <a:t> for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8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CF84D-6C7C-EC4B-9F12-400A3455C845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9F93D-E724-2A47-9D3A-698ECA92FA16}"/>
              </a:ext>
            </a:extLst>
          </p:cNvPr>
          <p:cNvSpPr txBox="1"/>
          <p:nvPr/>
        </p:nvSpPr>
        <p:spPr>
          <a:xfrm>
            <a:off x="491633" y="4268379"/>
            <a:ext cx="4080669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1D CNN (RNN</a:t>
            </a:r>
            <a:r>
              <a:rPr kumimoji="1" lang="ko-KR" altLang="en-US" sz="1600" dirty="0"/>
              <a:t>도 가능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output =&gt; Decoder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Dynamic unfolding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Masked one-dimensional convolutions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Dilation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blocks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79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88226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in linear time (</a:t>
            </a:r>
            <a:r>
              <a:rPr lang="en" altLang="ko-KR" dirty="0" err="1"/>
              <a:t>ByteNet</a:t>
            </a:r>
            <a:r>
              <a:rPr lang="en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Convolutional Sequence to Sequence Learning (Conv S2S)</a:t>
            </a:r>
            <a:endParaRPr kumimoji="1"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F73CC-48AF-3347-A9C5-3A75DE8F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65" y="1182757"/>
            <a:ext cx="4356100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9B632-9A1F-4948-8BCD-17E9AA812D3E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E62F-34DF-7146-840E-9F56C12780D3}"/>
              </a:ext>
            </a:extLst>
          </p:cNvPr>
          <p:cNvSpPr txBox="1"/>
          <p:nvPr/>
        </p:nvSpPr>
        <p:spPr>
          <a:xfrm>
            <a:off x="491633" y="4268379"/>
            <a:ext cx="321979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Positional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Convolutional block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Multi-step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414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4445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b="1" dirty="0"/>
              <a:t>Phase 1 (Performance)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Sequence to sequence learning with neural networks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Effective approaches to attention-based neural machine translation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Deep Recurrent Models with Fast-Forward Connections for Neural Machine Translation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Phase 2 (Parallel computation)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in linear time (</a:t>
            </a:r>
            <a:r>
              <a:rPr lang="en" altLang="ko-KR" sz="1600" dirty="0" err="1"/>
              <a:t>ByteNet</a:t>
            </a:r>
            <a:r>
              <a:rPr lang="en" altLang="ko-KR" sz="16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Convolutional Sequence to Sequence Learning (Conv S2S)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08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579926" y="3136612"/>
            <a:ext cx="503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32474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D9CF7-F523-B64E-8976-A58A071C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09" y="69574"/>
            <a:ext cx="4442977" cy="6718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387626" y="1311964"/>
            <a:ext cx="550977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Google Brain, 2017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RNN, CNN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뽑던 방식에서 </a:t>
            </a:r>
            <a:br>
              <a:rPr kumimoji="1" lang="en-US" altLang="ko-KR" dirty="0"/>
            </a:br>
            <a:r>
              <a:rPr kumimoji="1" lang="en-US" altLang="ko-KR" dirty="0"/>
              <a:t>attention</a:t>
            </a:r>
            <a:r>
              <a:rPr kumimoji="1" lang="ko-KR" altLang="en-US" dirty="0"/>
              <a:t>만을 이용해 모델링함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4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821035" y="3136612"/>
            <a:ext cx="2549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11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5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9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230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학습은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GPU</a:t>
            </a:r>
            <a:r>
              <a:rPr kumimoji="1" lang="ko-KR" altLang="en-US" sz="1600" dirty="0"/>
              <a:t>로 </a:t>
            </a:r>
            <a:r>
              <a:rPr kumimoji="1" lang="en-US" altLang="ko-KR" sz="1600" dirty="0"/>
              <a:t>3.5</a:t>
            </a:r>
            <a:r>
              <a:rPr kumimoji="1" lang="ko-KR" altLang="en-US" sz="1600" dirty="0"/>
              <a:t>일동안 학습했다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03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9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04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3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885953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77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5118581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병렬화가 가능하고 </a:t>
            </a: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을 적용한</a:t>
            </a:r>
            <a:br>
              <a:rPr kumimoji="1" lang="en-US" altLang="ko-KR" sz="1600" dirty="0"/>
            </a:br>
            <a:r>
              <a:rPr kumimoji="1" lang="en-US" altLang="ko-KR" sz="1600" dirty="0"/>
              <a:t>Transformer </a:t>
            </a:r>
            <a:r>
              <a:rPr kumimoji="1" lang="ko-KR" altLang="en-US" sz="1600" dirty="0"/>
              <a:t>모델을 제안한다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37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10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History of NMT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5758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94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25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52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70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는 최초의 </a:t>
            </a:r>
            <a:r>
              <a:rPr kumimoji="1" lang="en-US" altLang="ko-KR" sz="1600" dirty="0"/>
              <a:t>RNN, CNN</a:t>
            </a:r>
            <a:r>
              <a:rPr kumimoji="1" lang="ko-KR" altLang="en-US" sz="1600" dirty="0"/>
              <a:t>등을 사용하지 않고</a:t>
            </a:r>
            <a:br>
              <a:rPr kumimoji="1" lang="en-US" altLang="ko-KR" sz="1600" dirty="0"/>
            </a:b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만을 사용해서 </a:t>
            </a:r>
            <a:r>
              <a:rPr kumimoji="1" lang="en-US" altLang="ko-KR" sz="1600" dirty="0"/>
              <a:t>input, output</a:t>
            </a:r>
            <a:r>
              <a:rPr kumimoji="1" lang="ko-KR" altLang="en-US" sz="1600" dirty="0"/>
              <a:t>을 계산한</a:t>
            </a:r>
            <a:br>
              <a:rPr kumimoji="1" lang="en-US" altLang="ko-KR" sz="1600" dirty="0"/>
            </a:br>
            <a:r>
              <a:rPr kumimoji="1" lang="ko-KR" altLang="en-US" sz="1600" dirty="0"/>
              <a:t>모델이다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67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1848678"/>
            <a:ext cx="4566635" cy="299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and Decoder Stacks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Scaled-dot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Applications of Attention in our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Position-wise Feed-Forward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Embeddings and </a:t>
            </a:r>
            <a:r>
              <a:rPr kumimoji="1" lang="en-US" altLang="ko-KR" sz="1600" dirty="0" err="1"/>
              <a:t>Softmax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 Encoding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481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3737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857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5072" y="3136612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History of NMT</a:t>
            </a:r>
          </a:p>
        </p:txBody>
      </p:sp>
    </p:spTree>
    <p:extLst>
      <p:ext uri="{BB962C8B-B14F-4D97-AF65-F5344CB8AC3E}">
        <p14:creationId xmlns:p14="http://schemas.microsoft.com/office/powerpoint/2010/main" val="342196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397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396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359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두 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각각 </a:t>
            </a:r>
            <a:r>
              <a:rPr kumimoji="1" lang="en-US" altLang="ko-KR" sz="1600" dirty="0"/>
              <a:t>residual connection </a:t>
            </a:r>
            <a:r>
              <a:rPr kumimoji="1" lang="ko-KR" altLang="en-US" sz="1600" dirty="0"/>
              <a:t>과 </a:t>
            </a:r>
            <a:br>
              <a:rPr kumimoji="1" lang="en-US" altLang="ko-KR" sz="1600" dirty="0"/>
            </a:br>
            <a:r>
              <a:rPr kumimoji="1" lang="en-US" altLang="ko-KR" sz="1600" dirty="0"/>
              <a:t>layer normalization </a:t>
            </a:r>
            <a:r>
              <a:rPr kumimoji="1" lang="ko-KR" altLang="en-US" sz="1600" dirty="0"/>
              <a:t>을 적용했다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8669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blipFill>
                <a:blip r:embed="rId2"/>
                <a:stretch>
                  <a:fillRect l="-246"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634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Residual connection</a:t>
                </a:r>
                <a:r>
                  <a:rPr kumimoji="1" lang="ko-KR" altLang="en-US" sz="1600" dirty="0"/>
                  <a:t>을 적용하기 위해 </a:t>
                </a:r>
                <a:r>
                  <a:rPr kumimoji="1" lang="en-US" altLang="ko-KR" sz="1600" dirty="0"/>
                  <a:t>embedding layer</a:t>
                </a:r>
                <a:r>
                  <a:rPr kumimoji="1" lang="ko-KR" altLang="en-US" sz="1600" dirty="0" err="1"/>
                  <a:t>를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포함한 모든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dimension</a:t>
                </a:r>
                <a:r>
                  <a:rPr kumimoji="1" lang="ko-KR" altLang="en-US" sz="1600" dirty="0"/>
                  <a:t>을 동일하게 했다</a:t>
                </a:r>
                <a:r>
                  <a:rPr kumimoji="1" lang="en-US" altLang="ko-KR" sz="1600" dirty="0"/>
                  <a:t>.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kumimoji="1" lang="en-US" altLang="ko-KR" sz="16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blipFill>
                <a:blip r:embed="rId2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20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6908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9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33910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00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83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908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F63A86-7D98-A141-BE94-CBC0CFC6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37" y="31343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1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lvl="1">
              <a:lnSpc>
                <a:spcPct val="150000"/>
              </a:lnSpc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12837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</a:t>
            </a:r>
            <a:r>
              <a:rPr kumimoji="1" lang="ko-KR" altLang="en-US" sz="1600" dirty="0"/>
              <a:t> 예측 시 </a:t>
            </a: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 </a:t>
            </a:r>
            <a:r>
              <a:rPr kumimoji="1" lang="ko-KR" altLang="en-US" sz="1600" dirty="0"/>
              <a:t>이후의 값을 이용하지 못하도록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0203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185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603E2-0E98-A14B-AE7B-1A6545BC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630388"/>
            <a:ext cx="3793824" cy="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7883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392E9-069B-554E-AA2E-641A3AED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7" y="2631313"/>
            <a:ext cx="4611221" cy="7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97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26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99962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27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66158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8663D2-B5EA-914A-BE7A-662756F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40" y="4897782"/>
            <a:ext cx="6931837" cy="1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4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504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해당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이전 까지만 </a:t>
            </a:r>
            <a:r>
              <a:rPr kumimoji="1" lang="en-US" altLang="ko-KR" sz="1600" dirty="0"/>
              <a:t>attend</a:t>
            </a:r>
            <a:r>
              <a:rPr kumimoji="1" lang="ko-KR" altLang="en-US" sz="1600" dirty="0"/>
              <a:t>할 수 </a:t>
            </a:r>
            <a:br>
              <a:rPr kumimoji="1" lang="en-US" altLang="ko-KR" sz="1600" dirty="0"/>
            </a:br>
            <a:r>
              <a:rPr kumimoji="1" lang="ko-KR" altLang="en-US" sz="1600" dirty="0"/>
              <a:t>있도록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처리한다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15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In ”Encoder-Decoder Attention Layer” query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의 이전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오고 </a:t>
                </a:r>
                <a:r>
                  <a:rPr kumimoji="1" lang="en-US" altLang="ko-KR" sz="1600" dirty="0"/>
                  <a:t>key, value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이다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</a:t>
                </a:r>
                <a:r>
                  <a:rPr kumimoji="1" lang="en-US" altLang="ko-KR" sz="1600" dirty="0"/>
                  <a:t>query, key, value</a:t>
                </a:r>
                <a:r>
                  <a:rPr kumimoji="1" lang="ko-KR" altLang="en-US" sz="1600" dirty="0"/>
                  <a:t>가 모두 동일한 값에서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생성된다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에서는 모든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을</a:t>
                </a:r>
                <a:r>
                  <a:rPr kumimoji="1" lang="en-US" altLang="ko-KR" sz="1600" dirty="0"/>
                  <a:t> attend </a:t>
                </a:r>
                <a:r>
                  <a:rPr kumimoji="1" lang="ko-KR" altLang="en-US" sz="1600" dirty="0"/>
                  <a:t>할 수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해당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이전 까지만 </a:t>
                </a:r>
                <a:r>
                  <a:rPr kumimoji="1" lang="en-US" altLang="ko-KR" sz="1600" dirty="0"/>
                  <a:t>attend</a:t>
                </a:r>
                <a:r>
                  <a:rPr kumimoji="1" lang="ko-KR" altLang="en-US" sz="1600" dirty="0"/>
                  <a:t>할 수 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있도록 </a:t>
                </a: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처리한다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값은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kumimoji="1" lang="ko-KR" altLang="en-US" sz="1600" dirty="0"/>
                  <a:t>로 처리한다</a:t>
                </a:r>
                <a:r>
                  <a:rPr kumimoji="1"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blipFill>
                <a:blip r:embed="rId3"/>
                <a:stretch>
                  <a:fillRect l="-175"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3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FC8A71-4AC2-E043-8549-87FC3203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519081"/>
            <a:ext cx="5871960" cy="30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7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26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2C6EB9-5FE3-9748-95E6-40C1FBB4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330824"/>
            <a:ext cx="55499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36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D5F2E0-84CB-4A4D-8C96-3F2CC402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0" y="2261054"/>
            <a:ext cx="4652283" cy="2434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18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43E75F-3996-254E-AA39-4F26563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3" y="2252089"/>
            <a:ext cx="5044561" cy="318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623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9B80A-7D9D-E544-830F-998138E3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10" y="2173474"/>
            <a:ext cx="4915666" cy="46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10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2989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9B47-8731-D94D-81B2-0B95B36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637" y="3429000"/>
            <a:ext cx="2120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8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36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Convolutional networks with kernel size 1 </a:t>
                </a:r>
                <a:r>
                  <a:rPr kumimoji="1" lang="ko-KR" altLang="en-US" sz="1600" dirty="0"/>
                  <a:t>사용해도 됨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blipFill>
                <a:blip r:embed="rId4"/>
                <a:stretch>
                  <a:fillRect l="-228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98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4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151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9C82-7EC6-8A40-A5F8-DD56D2D4BC9A}"/>
              </a:ext>
            </a:extLst>
          </p:cNvPr>
          <p:cNvSpPr txBox="1"/>
          <p:nvPr/>
        </p:nvSpPr>
        <p:spPr>
          <a:xfrm>
            <a:off x="347870" y="2091446"/>
            <a:ext cx="471097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</a:t>
            </a:r>
            <a:r>
              <a:rPr kumimoji="1" lang="ko-KR" altLang="en-US" sz="1600" dirty="0"/>
              <a:t>과 </a:t>
            </a:r>
            <a:r>
              <a:rPr kumimoji="1" lang="en-US" altLang="ko-KR" sz="1600" dirty="0" err="1"/>
              <a:t>softmax</a:t>
            </a:r>
            <a:r>
              <a:rPr kumimoji="1" lang="ko-KR" altLang="en-US" sz="1600" dirty="0"/>
              <a:t>전 </a:t>
            </a:r>
            <a:r>
              <a:rPr kumimoji="1" lang="en-US" altLang="ko-KR" sz="1600" dirty="0"/>
              <a:t>layer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3735660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62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4140364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</p:txBody>
      </p:sp>
    </p:spTree>
    <p:extLst>
      <p:ext uri="{BB962C8B-B14F-4D97-AF65-F5344CB8AC3E}">
        <p14:creationId xmlns:p14="http://schemas.microsoft.com/office/powerpoint/2010/main" val="1240497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/>
              <a:t>fixed sinusoid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positional encoding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69509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8222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44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76385-912B-E34A-AC30-730EE3CC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5" y="3919071"/>
            <a:ext cx="3873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9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AD128-1B8C-5342-B4E3-2C9FABF2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3413807"/>
            <a:ext cx="4616824" cy="33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38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441031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</p:txBody>
      </p:sp>
    </p:spTree>
    <p:extLst>
      <p:ext uri="{BB962C8B-B14F-4D97-AF65-F5344CB8AC3E}">
        <p14:creationId xmlns:p14="http://schemas.microsoft.com/office/powerpoint/2010/main" val="681240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503323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</p:txBody>
      </p:sp>
    </p:spTree>
    <p:extLst>
      <p:ext uri="{BB962C8B-B14F-4D97-AF65-F5344CB8AC3E}">
        <p14:creationId xmlns:p14="http://schemas.microsoft.com/office/powerpoint/2010/main" val="57688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135982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B708E0-7A0B-F04E-A256-69A04BE2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3613804"/>
            <a:ext cx="9702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1505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009478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Training Data and Batching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Hardware and Schedule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Optimizer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90091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5452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E0DF8-8964-F445-B79B-B2A2F9AE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77BE84-0D94-AA44-B9CE-6226E464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E5FD4-C968-E84B-A504-5082E0080B0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28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79103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English-German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English-French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920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52815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550144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 with 8 NVIDIA P100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Base model: 100,000 steps, 12hours (0.4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Big model: 300,000 steps, 3.5days (1.0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6585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3702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blipFill>
                <a:blip r:embed="rId2"/>
                <a:stretch>
                  <a:fillRect l="-226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49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9810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0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86C3F4-64A2-DE49-980F-44E849E9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2" y="4023659"/>
            <a:ext cx="4776421" cy="20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87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78421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209115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Label Smoothing</a:t>
            </a:r>
          </a:p>
        </p:txBody>
      </p:sp>
    </p:spTree>
    <p:extLst>
      <p:ext uri="{BB962C8B-B14F-4D97-AF65-F5344CB8AC3E}">
        <p14:creationId xmlns:p14="http://schemas.microsoft.com/office/powerpoint/2010/main" val="90013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2130</Words>
  <Application>Microsoft Macintosh PowerPoint</Application>
  <PresentationFormat>와이드스크린</PresentationFormat>
  <Paragraphs>429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69</cp:revision>
  <dcterms:created xsi:type="dcterms:W3CDTF">2019-05-24T11:17:23Z</dcterms:created>
  <dcterms:modified xsi:type="dcterms:W3CDTF">2019-10-09T05:57:45Z</dcterms:modified>
</cp:coreProperties>
</file>